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65" r:id="rId4"/>
    <p:sldId id="264" r:id="rId5"/>
    <p:sldId id="263" r:id="rId6"/>
    <p:sldId id="268" r:id="rId7"/>
    <p:sldId id="266" r:id="rId8"/>
    <p:sldId id="258" r:id="rId9"/>
    <p:sldId id="259" r:id="rId10"/>
    <p:sldId id="26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C874C-167F-8044-AF83-02AF058FB18E}" type="datetimeFigureOut">
              <a:rPr lang="en-US" smtClean="0"/>
              <a:t>7/19/22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6150B-2A70-344F-AD6B-5C782BDF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B303-BC43-EE64-460F-58DE20B79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4F308-E818-E8FB-EEB8-5AE0093D0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38820-514E-AD9F-5322-13CA01FDA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1863-E6CD-2D48-A161-68DBD8AF6472}" type="datetime1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75FF9-B9E5-8179-8030-E4B5E6E2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D9A2F-7FE1-07D2-AAA4-325DB6E4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9A718-ABCC-3654-72E2-9B893049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56C19-818F-8F89-6437-F02B74E18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202D9-7315-E861-99AD-090395F3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26D2-086A-AB46-8C74-506B6C3483FA}" type="datetime1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622AE-A4C1-4439-5849-2E35BE78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2D7DD-B96E-2293-3179-1A4EF53A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C9CC07-2648-C20C-3342-B262E641C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E04AD-37DB-408C-43D4-1D51AA04C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4AA6C-B70E-F99B-B9D6-EFD73AB8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6D8-1920-0D4E-9575-C5AA5C55DBB1}" type="datetime1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C4503-C06A-5BDE-5532-2D46DDCA0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BD0E2-94D9-2865-1CF7-39AC952E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8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E0E8-4AA8-EAF8-A36B-99E8F660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160CF-E5B8-D1A6-FD87-026A4DD1B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5273B-9DB0-CB27-4654-046A2441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3000-C353-7A47-8642-3360953657C6}" type="datetime1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D64C2-68F9-7A82-B0C8-5F234D22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4814B-5F47-4A60-BF60-C1719ECA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9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5AD87-FD13-327A-ECC2-1FB5835C3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8F815-8145-406D-7D12-6526249D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33104-A359-83D2-2BF7-02F7BF4A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7F44-C6BE-F846-9777-8D93D1713A1B}" type="datetime1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6EF6D-B017-A45F-E253-A23002C5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136B9-2241-99B7-28D2-2AD104E9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7081-8843-C9E2-DE84-560A2681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A2C6B-6B13-FF8D-33A4-1D96D5F75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41CD6-8773-751B-F69D-F656DCD3E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3DE9F-DCAF-1055-3AF0-67AF8CDB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0985-8D7D-2848-9ADE-038C2C3D8EA3}" type="datetime1">
              <a:rPr lang="en-US" smtClean="0"/>
              <a:t>7/19/22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0700F-5D8F-2983-9A19-66ACA3FF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4393F-DDC7-6FB5-D10D-0D7A34D4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9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DB28-A7AF-1ADD-E25E-674033F8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DE860-CB55-766E-BCFF-20DFAFA2E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B3970-DA62-9CB6-A69C-7FBDEF4E1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D07FA-8524-B31A-FEEF-3894D7263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5033B-A2DB-FE9C-0AA0-B9DD85102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FDC741-F43D-756B-F045-79ED0853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20DC-D68E-474A-AEF7-EF2D4212F3F2}" type="datetime1">
              <a:rPr lang="en-US" smtClean="0"/>
              <a:t>7/19/22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99CE9D-25D1-9790-2D64-6670779C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03E5A9-6FCC-5B29-5D61-59378265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9084-B571-5ADB-CCBF-342F733D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380F5-40BB-BADB-81E4-409127F9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B464-3BD4-394D-AE64-F5DC29CA5F3E}" type="datetime1">
              <a:rPr lang="en-US" smtClean="0"/>
              <a:t>7/19/22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8353C-0214-7B11-DCD5-0BB82110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A0C15-DC40-3D35-7E74-2963EDCB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1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DC39-1E8E-79A3-EB43-646DCB40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A8AD-1C43-3441-B638-B2B2D2D64DF3}" type="datetime1">
              <a:rPr lang="en-US" smtClean="0"/>
              <a:t>7/19/22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22CCA-6619-76A7-68DB-212724F7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89F61-5E69-77CB-269C-60F77A13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2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41616-4191-D547-BB63-A0F8DAD0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F268D-F03B-E1BA-380F-E5589314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49639-7841-6CDE-8C47-FD88E76D9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4886E-A904-0E44-72F9-E1B8FE09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8738-7DBE-3643-B2E1-8F1C84894C56}" type="datetime1">
              <a:rPr lang="en-US" smtClean="0"/>
              <a:t>7/19/22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3C484-2002-17F2-564C-7773C20E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F8476-7F0E-2C90-2BDF-B6A51791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4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D318-304C-F05D-B0AD-777C1BE7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63157B-4D28-58E7-996F-060E1972E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ADE14-3585-6A79-81AC-8463307BE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0AE9F-12A9-0335-CDA6-F0820509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277A-D352-EA4A-9119-3F8D3F3B09F8}" type="datetime1">
              <a:rPr lang="en-US" smtClean="0"/>
              <a:t>7/19/22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71EAE-4E8A-AE89-18E7-0E7440FC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FD534-3AB2-1472-3720-75C057B1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2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3DFC8-D554-7177-F268-FB82D936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7CF9-4153-2CB7-EB7B-0E90D7F1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5F0BB-F769-822C-CAC2-F6D4EDA8D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D3FB-7DEF-A744-9716-4EEBD8144201}" type="datetime1">
              <a:rPr lang="en-US" smtClean="0"/>
              <a:t>7/19/22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61CA-EA1D-DF7E-4C33-9AEFB8DA0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www.pacgqc.org                                  Gender Equity Forum Meeting             July 19,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0E3E4-E3AD-79B7-90B2-8F8668F4C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F4CD-7BAE-E646-910A-BEDB428FD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smagazine.com/2021/01/29/we-heart-amanda-gormans-eight-reasons-to-stand-up-against-abortion-ban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ions.il.gov/ElectionOperations/DistrictLocator/AddressFinder.aspx" TargetMode="External"/><Relationship Id="rId2" Type="http://schemas.openxmlformats.org/officeDocument/2006/relationships/hyperlink" Target="https://www.legis.iowa.gov/legislators/fin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D85417-62B9-0D44-B803-6CDA3153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81" y="1370329"/>
            <a:ext cx="11315700" cy="4114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FCA1D3-BE15-8C47-BCA0-168B1EC2D859}"/>
              </a:ext>
            </a:extLst>
          </p:cNvPr>
          <p:cNvSpPr txBox="1"/>
          <p:nvPr/>
        </p:nvSpPr>
        <p:spPr>
          <a:xfrm>
            <a:off x="4419560" y="426887"/>
            <a:ext cx="3372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Welcome!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63F165-A888-E64A-A907-C04D4A1C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83122D-89BA-2246-853E-B385877349E0}"/>
              </a:ext>
            </a:extLst>
          </p:cNvPr>
          <p:cNvSpPr txBox="1"/>
          <p:nvPr/>
        </p:nvSpPr>
        <p:spPr>
          <a:xfrm>
            <a:off x="5615753" y="576998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Opening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2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D85417-62B9-0D44-B803-6CDA3153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81" y="807278"/>
            <a:ext cx="11315700" cy="41148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63F165-A888-E64A-A907-C04D4A1C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3946563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222576-E9DC-A040-8870-6AC68576D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379" y="281539"/>
            <a:ext cx="5029200" cy="18288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5759A4-7A4D-AD49-8F01-3A323188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E0A1F9-BB2A-6446-ADE5-B4418F204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513" y="3136928"/>
            <a:ext cx="4068932" cy="228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4B3BEC-0112-4444-B769-2CEBDDAE1224}"/>
              </a:ext>
            </a:extLst>
          </p:cNvPr>
          <p:cNvSpPr txBox="1"/>
          <p:nvPr/>
        </p:nvSpPr>
        <p:spPr>
          <a:xfrm>
            <a:off x="2584635" y="2116629"/>
            <a:ext cx="7161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Next Meeting – Tuesday, August 16</a:t>
            </a:r>
            <a:r>
              <a:rPr lang="en-US" b="1" baseline="30000" dirty="0"/>
              <a:t>th</a:t>
            </a:r>
            <a:r>
              <a:rPr lang="en-US" b="1" dirty="0"/>
              <a:t> at 7:00 pm at the Bettendorf Librar</a:t>
            </a:r>
            <a:r>
              <a:rPr lang="en-US" dirty="0"/>
              <a:t>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6E4A15-526D-6C43-9466-5E9837D16592}"/>
              </a:ext>
            </a:extLst>
          </p:cNvPr>
          <p:cNvSpPr/>
          <p:nvPr/>
        </p:nvSpPr>
        <p:spPr>
          <a:xfrm>
            <a:off x="2797749" y="552030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Wednesday, August 10</a:t>
            </a:r>
            <a:r>
              <a:rPr lang="en-US" b="1" baseline="30000" dirty="0"/>
              <a:t>th</a:t>
            </a:r>
            <a:r>
              <a:rPr lang="en-US" b="1" dirty="0"/>
              <a:t> at 5:00 pm at </a:t>
            </a:r>
            <a:r>
              <a:rPr lang="en-US" b="1" dirty="0" err="1"/>
              <a:t>Rozz-Tox</a:t>
            </a:r>
            <a:r>
              <a:rPr lang="en-US" b="1" dirty="0"/>
              <a:t> in Rock Island</a:t>
            </a:r>
          </a:p>
        </p:txBody>
      </p:sp>
    </p:spTree>
    <p:extLst>
      <p:ext uri="{BB962C8B-B14F-4D97-AF65-F5344CB8AC3E}">
        <p14:creationId xmlns:p14="http://schemas.microsoft.com/office/powerpoint/2010/main" val="371368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D0F6-0DB4-2FAB-54AF-1B9EF7C5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0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Meeting Today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2271-1777-1059-1225-2D252F2C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040" y="1362183"/>
            <a:ext cx="8187490" cy="30173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Opening </a:t>
            </a:r>
          </a:p>
          <a:p>
            <a:pPr marL="0" indent="0" algn="ctr">
              <a:buNone/>
            </a:pPr>
            <a:r>
              <a:rPr lang="en-US" sz="3600" dirty="0"/>
              <a:t>Agreements</a:t>
            </a:r>
          </a:p>
          <a:p>
            <a:pPr marL="0" indent="0" algn="ctr">
              <a:buNone/>
            </a:pPr>
            <a:r>
              <a:rPr lang="en-US" sz="3600" dirty="0"/>
              <a:t>What issues will this forum address?</a:t>
            </a:r>
          </a:p>
          <a:p>
            <a:pPr marL="0" indent="0" algn="ctr">
              <a:buNone/>
            </a:pPr>
            <a:r>
              <a:rPr lang="en-US" sz="3600" dirty="0"/>
              <a:t>Brainstorming</a:t>
            </a:r>
          </a:p>
          <a:p>
            <a:pPr marL="0" indent="0" algn="ctr">
              <a:buNone/>
            </a:pPr>
            <a:r>
              <a:rPr lang="en-US" sz="3600" dirty="0"/>
              <a:t>Closing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D5FEFCBC-12EF-AE4A-A950-9FCE4B92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393" y="6391675"/>
            <a:ext cx="11232682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227885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D0F6-0DB4-2FAB-54AF-1B9EF7C5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2271-1777-1059-1225-2D252F2C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726" y="1373054"/>
            <a:ext cx="9971573" cy="3535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Agreements</a:t>
            </a:r>
          </a:p>
          <a:p>
            <a:r>
              <a:rPr lang="en-US" dirty="0"/>
              <a:t>Our meeting will be 60 minutes.</a:t>
            </a:r>
          </a:p>
          <a:p>
            <a:r>
              <a:rPr lang="en-US" dirty="0"/>
              <a:t>Gender Equity (especially abortion) can be an emotional issue. Please be respectful and polite.</a:t>
            </a:r>
          </a:p>
          <a:p>
            <a:r>
              <a:rPr lang="en-US" dirty="0"/>
              <a:t>Allow others to speak.</a:t>
            </a:r>
          </a:p>
          <a:p>
            <a:r>
              <a:rPr lang="en-US" dirty="0"/>
              <a:t>Confidential comments may be made by members here. Do not share beyond this space and our work together.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D5FEFCBC-12EF-AE4A-A950-9FCE4B92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393" y="6391675"/>
            <a:ext cx="11232682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429067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D0F6-0DB4-2FAB-54AF-1B9EF7C5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Gender Equity Issues </a:t>
            </a:r>
            <a:br>
              <a:rPr lang="en-US" dirty="0"/>
            </a:br>
            <a:r>
              <a:rPr lang="en-US" sz="2400" dirty="0"/>
              <a:t>(from June organizing meeting)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2271-1777-1059-1225-2D252F2C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Abortion as health care</a:t>
            </a:r>
          </a:p>
          <a:p>
            <a:pPr marL="0" indent="0">
              <a:buNone/>
            </a:pPr>
            <a:r>
              <a:rPr lang="en-US" dirty="0"/>
              <a:t>Access to birth control 				</a:t>
            </a:r>
          </a:p>
          <a:p>
            <a:pPr marL="0" indent="0">
              <a:buNone/>
            </a:pPr>
            <a:r>
              <a:rPr lang="en-US" dirty="0"/>
              <a:t>Access to affordable, quality child-care	</a:t>
            </a:r>
          </a:p>
          <a:p>
            <a:pPr marL="0" indent="0">
              <a:buNone/>
            </a:pPr>
            <a:r>
              <a:rPr lang="en-US" dirty="0"/>
              <a:t>Pay equity</a:t>
            </a:r>
          </a:p>
          <a:p>
            <a:pPr marL="0" indent="0">
              <a:buNone/>
            </a:pPr>
            <a:r>
              <a:rPr lang="en-US" dirty="0"/>
              <a:t>Workplace discrimination and equal opportunity</a:t>
            </a:r>
          </a:p>
          <a:p>
            <a:pPr marL="0" indent="0">
              <a:buNone/>
            </a:pPr>
            <a:r>
              <a:rPr lang="en-US" dirty="0"/>
              <a:t>Gender violence		</a:t>
            </a:r>
          </a:p>
          <a:p>
            <a:pPr marL="0" indent="0">
              <a:buNone/>
            </a:pPr>
            <a:r>
              <a:rPr lang="en-US" dirty="0"/>
              <a:t>Gun violence and domestic abuse</a:t>
            </a:r>
          </a:p>
          <a:p>
            <a:pPr marL="0" indent="0">
              <a:buNone/>
            </a:pPr>
            <a:r>
              <a:rPr lang="en-US" dirty="0"/>
              <a:t>Custody disputes</a:t>
            </a:r>
          </a:p>
          <a:p>
            <a:pPr marL="0" indent="0">
              <a:buNone/>
            </a:pPr>
            <a:r>
              <a:rPr lang="en-US" dirty="0"/>
              <a:t>Sexual assault and abuse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D5FEFCBC-12EF-AE4A-A950-9FCE4B92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393" y="6391675"/>
            <a:ext cx="11232682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245712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D0F6-0DB4-2FAB-54AF-1B9EF7C5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Gender Equity Issues </a:t>
            </a:r>
            <a:br>
              <a:rPr lang="en-US" dirty="0"/>
            </a:br>
            <a:r>
              <a:rPr lang="en-US" sz="2400" dirty="0"/>
              <a:t>(from June organizing meeting)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2271-1777-1059-1225-2D252F2C0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Sex education (including sexual consent education) </a:t>
            </a:r>
          </a:p>
          <a:p>
            <a:pPr marL="0" indent="0">
              <a:buNone/>
            </a:pPr>
            <a:r>
              <a:rPr lang="en-US" dirty="0"/>
              <a:t>LGBTQ+ issues including terminology and pronouns</a:t>
            </a:r>
          </a:p>
          <a:p>
            <a:pPr marL="0" indent="0">
              <a:buNone/>
            </a:pPr>
            <a:r>
              <a:rPr lang="en-US" dirty="0"/>
              <a:t>SANE (Sexual Assault Nurse Examiner)</a:t>
            </a:r>
          </a:p>
          <a:p>
            <a:pPr marL="0" indent="0">
              <a:buNone/>
            </a:pPr>
            <a:r>
              <a:rPr lang="en-US" dirty="0"/>
              <a:t>Pregnancy discrimination</a:t>
            </a:r>
          </a:p>
          <a:p>
            <a:pPr marL="0" indent="0">
              <a:buNone/>
            </a:pPr>
            <a:r>
              <a:rPr lang="en-US" dirty="0"/>
              <a:t>Paid family leave</a:t>
            </a:r>
          </a:p>
          <a:p>
            <a:pPr marL="0" indent="0">
              <a:buNone/>
            </a:pPr>
            <a:r>
              <a:rPr lang="en-US" dirty="0"/>
              <a:t>Closing the wage gap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5456630C-1ECA-3140-B817-5D9FF907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371991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D0F6-0DB4-2FAB-54AF-1B9EF7C5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Tonight we focus on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2271-1777-1059-1225-2D252F2C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3752" y="1332966"/>
            <a:ext cx="6284495" cy="505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432FF"/>
                </a:solidFill>
              </a:rPr>
              <a:t>Abortion as health care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5456630C-1ECA-3140-B817-5D9FF907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C02A55-E652-1048-AAE7-6AF3EE0C7C52}"/>
              </a:ext>
            </a:extLst>
          </p:cNvPr>
          <p:cNvSpPr txBox="1"/>
          <p:nvPr/>
        </p:nvSpPr>
        <p:spPr>
          <a:xfrm>
            <a:off x="4263991" y="2159935"/>
            <a:ext cx="3635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What can you do?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C4DAD5-3F25-334F-9974-7654AC79F8BB}"/>
              </a:ext>
            </a:extLst>
          </p:cNvPr>
          <p:cNvSpPr/>
          <p:nvPr/>
        </p:nvSpPr>
        <p:spPr>
          <a:xfrm>
            <a:off x="2407200" y="3065127"/>
            <a:ext cx="73488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Vote as if your life depends on it, because it literally does.</a:t>
            </a:r>
          </a:p>
          <a:p>
            <a:pPr algn="ctr"/>
            <a:r>
              <a:rPr lang="en-US" sz="2400" dirty="0"/>
              <a:t>Vote in every election. Vote down ballot.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07EAB8-2710-8845-86ED-45F23256DDAA}"/>
              </a:ext>
            </a:extLst>
          </p:cNvPr>
          <p:cNvSpPr/>
          <p:nvPr/>
        </p:nvSpPr>
        <p:spPr>
          <a:xfrm>
            <a:off x="2554164" y="4196114"/>
            <a:ext cx="7054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Contact your legislators on about Gender Equity issues.</a:t>
            </a:r>
          </a:p>
        </p:txBody>
      </p:sp>
    </p:spTree>
    <p:extLst>
      <p:ext uri="{BB962C8B-B14F-4D97-AF65-F5344CB8AC3E}">
        <p14:creationId xmlns:p14="http://schemas.microsoft.com/office/powerpoint/2010/main" val="376110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D85417-62B9-0D44-B803-6CDA3153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81" y="807278"/>
            <a:ext cx="11315700" cy="41148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63F165-A888-E64A-A907-C04D4A1C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400943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5015-EEA5-06CB-1A69-41953361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Links to find your state legislators: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4CCB2-5A5A-7299-C70B-03064F164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Iowa:  </a:t>
            </a:r>
            <a:r>
              <a:rPr lang="en-US" sz="3600" dirty="0">
                <a:hlinkClick r:id="rId2"/>
              </a:rPr>
              <a:t>https://www.legis.iowa.gov/legislators/find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Illinois:  </a:t>
            </a:r>
            <a:r>
              <a:rPr lang="en-US" sz="3600" dirty="0">
                <a:hlinkClick r:id="rId3"/>
              </a:rPr>
              <a:t>https://www.elections.il.gov/ElectionOperations/DistrictLocator/AddressFinder.aspx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E514F5E1-3735-A448-AE32-203031F9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2756" y="631190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148592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CF2E-71B4-70E3-C152-3946628D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53" y="34399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Contact us with questions or comments or volunteer to help lead an action!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EAB1E-4046-D640-7A92-24AC948E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831" y="2179240"/>
            <a:ext cx="10515600" cy="3667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Progressive Action for the Common Good:  </a:t>
            </a:r>
            <a:r>
              <a:rPr lang="en-US" sz="3200" dirty="0">
                <a:solidFill>
                  <a:srgbClr val="0070C0"/>
                </a:solidFill>
              </a:rPr>
              <a:t>qcprogressiveaction@gmail.com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Alta Price:  </a:t>
            </a:r>
            <a:r>
              <a:rPr lang="en-US" sz="3200" dirty="0">
                <a:solidFill>
                  <a:srgbClr val="0070C0"/>
                </a:solidFill>
              </a:rPr>
              <a:t>altaprice@gmail.com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Carolyn Martin:  </a:t>
            </a:r>
            <a:r>
              <a:rPr lang="en-US" sz="3200" dirty="0">
                <a:solidFill>
                  <a:srgbClr val="0070C0"/>
                </a:solidFill>
              </a:rPr>
              <a:t>carolynklinemartin@gmail.com</a:t>
            </a:r>
          </a:p>
          <a:p>
            <a:endParaRPr lang="en-US" sz="3200" dirty="0"/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DDABBEBD-4795-114A-806E-665293C9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09" y="6356350"/>
            <a:ext cx="10761044" cy="365125"/>
          </a:xfrm>
        </p:spPr>
        <p:txBody>
          <a:bodyPr/>
          <a:lstStyle/>
          <a:p>
            <a:r>
              <a:rPr lang="en-US" dirty="0" err="1"/>
              <a:t>www.pacgqc.org</a:t>
            </a:r>
            <a:r>
              <a:rPr lang="en-US" dirty="0"/>
              <a:t>                                                    	Gender Equity Forum Meeting			 July 19, 2022</a:t>
            </a:r>
          </a:p>
        </p:txBody>
      </p:sp>
    </p:spTree>
    <p:extLst>
      <p:ext uri="{BB962C8B-B14F-4D97-AF65-F5344CB8AC3E}">
        <p14:creationId xmlns:p14="http://schemas.microsoft.com/office/powerpoint/2010/main" val="268666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514</Words>
  <Application>Microsoft Macintosh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Meeting Today </vt:lpstr>
      <vt:lpstr> </vt:lpstr>
      <vt:lpstr>Gender Equity Issues  (from June organizing meeting)</vt:lpstr>
      <vt:lpstr>Gender Equity Issues  (from June organizing meeting)</vt:lpstr>
      <vt:lpstr>Tonight we focus on </vt:lpstr>
      <vt:lpstr>PowerPoint Presentation</vt:lpstr>
      <vt:lpstr>Links to find your state legislators:</vt:lpstr>
      <vt:lpstr>Contact us with questions or comments or volunteer to help lead an action!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Action for the Common Good</dc:title>
  <dc:creator>joseph martin</dc:creator>
  <cp:lastModifiedBy>Jeannie Price</cp:lastModifiedBy>
  <cp:revision>28</cp:revision>
  <dcterms:created xsi:type="dcterms:W3CDTF">2022-07-18T23:32:14Z</dcterms:created>
  <dcterms:modified xsi:type="dcterms:W3CDTF">2022-07-22T14:44:48Z</dcterms:modified>
</cp:coreProperties>
</file>